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9665-F719-CC4E-920C-60CB65CD76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0DAA-D4DA-4F45-9A24-3239F6AB62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11 at 5.15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1000"/>
            <a:ext cx="9144001" cy="6635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5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2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3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6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"/>
            <a:ext cx="9144001" cy="662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7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88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7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6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5.17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0"/>
            <a:ext cx="7727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McKay</dc:creator>
  <cp:lastModifiedBy>Rachel McKay</cp:lastModifiedBy>
  <cp:revision>1</cp:revision>
  <dcterms:created xsi:type="dcterms:W3CDTF">2013-12-11T22:14:43Z</dcterms:created>
  <dcterms:modified xsi:type="dcterms:W3CDTF">2013-12-11T22:20:13Z</dcterms:modified>
</cp:coreProperties>
</file>